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2693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35173926_3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035173926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64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c492e2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c492e2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99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c492e2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c492e2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03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8332d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8332d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7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ee149b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ee149b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01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29328cf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29328cf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612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53772c0c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53772c0c3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235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29328cf4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29328cf4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61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9328cf4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9328cf4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88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3772c0c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3772c0c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15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29328cf4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29328cf4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03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35173926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035173926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700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53772c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53772c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29328cf4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29328cf4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450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5ee149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5ee149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12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ee149b0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ee149b0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02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29328cf4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29328cf4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385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29328cf4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29328cf4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14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29328cf4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29328cf4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464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e52213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e52213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81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1e0c89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1e0c89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92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5e52213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5e52213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4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35173926_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035173926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387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3772c0c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53772c0c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084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5ee149b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5ee149b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226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ee149b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5ee149b0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312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ee149b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ee149b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6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5ee149b0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5ee149b0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716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ee149b0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ee149b0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621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5ee149b0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5ee149b0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7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e5220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e5220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36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e5220a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e5220a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246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5e5220a2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5e5220a2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0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35173926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5035173926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26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35173926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035173926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21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35173926_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035173926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24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63537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63537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24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63537d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63537d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4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c492e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c492e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1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699418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2971799" y="4402931"/>
            <a:ext cx="3670468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956718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2"/>
          </p:nvPr>
        </p:nvSpPr>
        <p:spPr>
          <a:xfrm>
            <a:off x="5652190" y="685800"/>
            <a:ext cx="2460730" cy="3429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14350" y="2481436"/>
            <a:ext cx="759857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14352" y="1606550"/>
            <a:ext cx="3746500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366421" y="1606550"/>
            <a:ext cx="374649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730253" y="1663700"/>
            <a:ext cx="353179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514351" y="2152651"/>
            <a:ext cx="3747692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4572002" y="1670050"/>
            <a:ext cx="354211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4"/>
          </p:nvPr>
        </p:nvSpPr>
        <p:spPr>
          <a:xfrm>
            <a:off x="4367612" y="2152651"/>
            <a:ext cx="3746500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76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6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57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69870" cy="2373732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570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38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27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56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56" name="Google Shape;156;p27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57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57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57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 rot="5400000">
            <a:off x="2945210" y="-824309"/>
            <a:ext cx="2736850" cy="759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360363" y="1590843"/>
            <a:ext cx="3886201" cy="161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508293" y="-536744"/>
            <a:ext cx="3886200" cy="587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M1y2MZ0x4jYyfH5-35UbArgpXqNT7Av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lOrl14EPQrigk3zxQIEdfesBYirgTYB/vie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W0xhJmTsgwd7ZHg7LNr9cRTrX-5OlMY/view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1100"/>
              <a:t>DESIGN OF A SMART FIRE DETECTION SYSTEM</a:t>
            </a:r>
            <a:endParaRPr sz="1100"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DAVID GOSLEE, ISRAEL AKINSOYINU, DEDRICK MCCOY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43700" y="321825"/>
            <a:ext cx="7598700" cy="79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</a:t>
            </a:r>
            <a:endParaRPr sz="1400"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247300" y="1812250"/>
            <a:ext cx="7598700" cy="3482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1: Sensor Design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1.1: Design program for Temperature Sensor.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1.2: Design program  for  Carbon monoxide sensor.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1.3: Design program for  Ionization sensor.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1.4: Configure arduino with all three sensors.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1.5: Design PCB for transmitter.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1.6: Design PCB for receiver.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2: Wireless Sensor Network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2.1: Configure arduino and RF transmitter.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2.2: Design program for arduino and RF transmitter.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2.3  Configure arduino and RF receiver interface.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2.4: Program interface with arduino and RF receiver.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2.5: Configure all sensors with RF receiver and transmitter.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2.6: Configure Raspberry Pi with RF receiver.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2.7: Configure raspberry pi to retrieve and display node data.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2.8: Design program that will interpret  and store node data.   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(continued) </a:t>
            </a:r>
            <a:endParaRPr sz="1400"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514350" y="1730875"/>
            <a:ext cx="7598700" cy="31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3: Website Design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3.1: Design background and layout of website.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3.2: Design login for administrator and user access. 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3.3: Program a grid layout that will assign each node ID to its own room. 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3.4: Design a program that will pair node ID with corresponding room on grid plan.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3.5: Program grid layout such that the area of the grid where the threat is located is highlighted.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Task 4: Configure raspberry pi and website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4.1: Design program that will transmit and display WSN data on webpage.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4.2: Design program that will display warning messages from pi on webpage.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4.3: Configure node ID’s with building grid layout.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4.4: Program alarm system shut off  for administrative use.      </a:t>
            </a:r>
            <a:r>
              <a:rPr lang="en" sz="1100"/>
              <a:t> 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5: Automated Phone Call System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5.1: Setup pivlo account and install software on raspberry pi.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5.2: Configure PIVLO with wireless sensor network.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5.3: Design Virtual Alert message for each specific node ID.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5.4: Design program that will allocate node ID numbers to specific automated dispatch message.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5.5: Program each specific node ID for a specific SMS message transmission.   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(cont.)</a:t>
            </a:r>
            <a:endParaRPr sz="1400"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6: Design Warning Message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6.1: Design database that will contain building occupant phone numbers.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6.2: Configure database with SMS message warning protocol.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6.3: Design a program that will send building occupants a link to webpage.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7: System Assembly and Testing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7.1:  Assemble entire system.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7.2:  Test full platform with nodes placed in their appropriate positions.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7.3:  Test warning systems and ensure they give proper threat location.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Timeline </a:t>
            </a:r>
            <a:endParaRPr sz="1400"/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025" y="1370325"/>
            <a:ext cx="6412349" cy="35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1.1)  Circuit Design and program for DHT22 temperature Sensor</a:t>
            </a:r>
            <a:endParaRPr sz="1400"/>
          </a:p>
        </p:txBody>
      </p:sp>
      <p:sp>
        <p:nvSpPr>
          <p:cNvPr id="273" name="Google Shape;273;p4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4305926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025" y="1606550"/>
            <a:ext cx="32927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1.1)  Circuit Design and program for DHT22 temperature Sensor</a:t>
            </a:r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750" y="1606550"/>
            <a:ext cx="3274425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Subtask 1.1 (output)</a:t>
            </a:r>
            <a:endParaRPr sz="1400"/>
          </a:p>
        </p:txBody>
      </p: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displays both temperature and humidity.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Only temperature is sent to the RF transmitter. </a:t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00" y="1703063"/>
            <a:ext cx="2902850" cy="25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Design circuit and program for MQ-2 ionization sensor </a:t>
            </a:r>
            <a:endParaRPr sz="1400"/>
          </a:p>
        </p:txBody>
      </p:sp>
      <p:sp>
        <p:nvSpPr>
          <p:cNvPr id="295" name="Google Shape;295;p4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75" y="1606550"/>
            <a:ext cx="350490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24" y="1606550"/>
            <a:ext cx="2567350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Design circuit and program for MQ-2 ionization sensor </a:t>
            </a:r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576" y="1606550"/>
            <a:ext cx="2052676" cy="27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75" y="1606550"/>
            <a:ext cx="1995549" cy="27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MQ-2 output. </a:t>
            </a:r>
            <a:endParaRPr sz="1400"/>
          </a:p>
        </p:txBody>
      </p:sp>
      <p:sp>
        <p:nvSpPr>
          <p:cNvPr id="311" name="Google Shape;311;p49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is transmitted via analog pin 0.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Air particulate is measured in ppm (parts per million).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Threshold value set at 20 ppm.  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78" y="1751025"/>
            <a:ext cx="15323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PROJECT INSPIRATION</a:t>
            </a:r>
            <a:endParaRPr sz="1400"/>
          </a:p>
        </p:txBody>
      </p:sp>
      <p:pic>
        <p:nvPicPr>
          <p:cNvPr id="196" name="Google Shape;196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085" r="32086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095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was a mini fire detection system found on Nevon Projects. </a:t>
            </a:r>
            <a:endParaRPr sz="1100"/>
          </a:p>
          <a:p>
            <a:pPr marL="215900" lvl="0" indent="-209550" algn="l" rtl="0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Detects a fire using a thermistor.  </a:t>
            </a:r>
            <a:endParaRPr sz="1100"/>
          </a:p>
          <a:p>
            <a:pPr marL="215900" lvl="0" indent="-209550" algn="l" rtl="0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Simple LED and alarm notification.</a:t>
            </a:r>
            <a:endParaRPr sz="1100"/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A good base line device but leaves a lot to be desired. </a:t>
            </a:r>
            <a:r>
              <a:rPr lang="en" sz="1200"/>
              <a:t> </a:t>
            </a:r>
            <a:endParaRPr sz="1100"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endParaRPr sz="1200"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>
            <a:spLocks noGrp="1"/>
          </p:cNvSpPr>
          <p:nvPr>
            <p:ph type="title"/>
          </p:nvPr>
        </p:nvSpPr>
        <p:spPr>
          <a:xfrm>
            <a:off x="514350" y="345600"/>
            <a:ext cx="7598700" cy="915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 1.2) MQ-2 video </a:t>
            </a:r>
            <a:endParaRPr sz="1400"/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19" name="Google Shape;319;p50" title="recorded-83932009196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36700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Design Circuit and program for MQ-7 CO sensor.</a:t>
            </a:r>
            <a:endParaRPr sz="1400"/>
          </a:p>
        </p:txBody>
      </p:sp>
      <p:sp>
        <p:nvSpPr>
          <p:cNvPr id="325" name="Google Shape;325;p5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4179449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175" y="1606550"/>
            <a:ext cx="30538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Design Circuit and program for MQ-7 CO sensor.</a:t>
            </a:r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50" y="1606550"/>
            <a:ext cx="3878703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MQ-7  code.</a:t>
            </a:r>
            <a:endParaRPr sz="1400"/>
          </a:p>
        </p:txBody>
      </p:sp>
      <p:sp>
        <p:nvSpPr>
          <p:cNvPr id="340" name="Google Shape;340;p5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533001" cy="2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475" y="1606550"/>
            <a:ext cx="3860574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MQ-7 output. </a:t>
            </a:r>
            <a:endParaRPr sz="1400"/>
          </a:p>
        </p:txBody>
      </p:sp>
      <p:sp>
        <p:nvSpPr>
          <p:cNvPr id="348" name="Google Shape;348;p5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 threshold set to 1500 ppm.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Third column represents CO reading (ppm)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75" y="1606550"/>
            <a:ext cx="24709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1.4) Interface all sensors with arduino</a:t>
            </a:r>
            <a:endParaRPr sz="1400"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75" y="1606550"/>
            <a:ext cx="3330626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of task 2.1- 2.2 : Design of arduino and RF transmitter interface. </a:t>
            </a:r>
            <a:endParaRPr sz="1400"/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352150"/>
            <a:ext cx="4162625" cy="26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/>
          <p:nvPr/>
        </p:nvSpPr>
        <p:spPr>
          <a:xfrm>
            <a:off x="4719300" y="1391925"/>
            <a:ext cx="3592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25" y="1352150"/>
            <a:ext cx="4082975" cy="3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Implementation of subtask 2.1 - 2.2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000" y="1606550"/>
            <a:ext cx="4718004" cy="334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Implementation of task 2.3- 2.4 : Design of arduino and RF receiver interface.</a:t>
            </a:r>
            <a:endParaRPr sz="1400"/>
          </a:p>
        </p:txBody>
      </p:sp>
      <p:sp>
        <p:nvSpPr>
          <p:cNvPr id="376" name="Google Shape;376;p58"/>
          <p:cNvSpPr txBox="1">
            <a:spLocks noGrp="1"/>
          </p:cNvSpPr>
          <p:nvPr>
            <p:ph type="body" idx="1"/>
          </p:nvPr>
        </p:nvSpPr>
        <p:spPr>
          <a:xfrm>
            <a:off x="514350" y="1606550"/>
            <a:ext cx="37011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77" name="Google Shape;377;p58"/>
          <p:cNvSpPr txBox="1"/>
          <p:nvPr/>
        </p:nvSpPr>
        <p:spPr>
          <a:xfrm>
            <a:off x="4666275" y="1611700"/>
            <a:ext cx="3685200" cy="2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75" y="1441425"/>
            <a:ext cx="3953074" cy="28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425" y="1441425"/>
            <a:ext cx="3895374" cy="35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Implementation of subtask 2.1 - 2.2</a:t>
            </a:r>
            <a:endParaRPr sz="1400"/>
          </a:p>
        </p:txBody>
      </p:sp>
      <p:pic>
        <p:nvPicPr>
          <p:cNvPr id="385" name="Google Shape;3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26" y="1606550"/>
            <a:ext cx="4503351" cy="337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NEST SMART DETECTOR</a:t>
            </a:r>
            <a:endParaRPr sz="1400"/>
          </a:p>
        </p:txBody>
      </p:sp>
      <p:pic>
        <p:nvPicPr>
          <p:cNvPr id="203" name="Google Shape;20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221" r="23222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09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the Nest Project smart fire detector.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a photoelectric sensor and a split-spectrum sensor to detect possible fire threats.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Is equipped with its own app that alerts users when an issue arises.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Can be deactivated via app interface if there is a false alarm.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Prices range from 50 through 180 dollars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2.3-2.4) video </a:t>
            </a:r>
            <a:endParaRPr sz="1400"/>
          </a:p>
        </p:txBody>
      </p:sp>
      <p:sp>
        <p:nvSpPr>
          <p:cNvPr id="391" name="Google Shape;391;p60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92" name="Google Shape;392;p60" title="recorded-67415679029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52925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configure all sensors with RF receiver and transmitter.  </a:t>
            </a:r>
            <a:endParaRPr sz="1400"/>
          </a:p>
        </p:txBody>
      </p:sp>
      <p:sp>
        <p:nvSpPr>
          <p:cNvPr id="398" name="Google Shape;398;p6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825" y="1606550"/>
            <a:ext cx="2346026" cy="2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75" y="1606550"/>
            <a:ext cx="2346026" cy="27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 transmitter code utilizing data structure  </a:t>
            </a:r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408075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625" y="1606550"/>
            <a:ext cx="3995426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receiver code utilizing data structure</a:t>
            </a:r>
            <a:endParaRPr sz="1400"/>
          </a:p>
        </p:txBody>
      </p:sp>
      <p:sp>
        <p:nvSpPr>
          <p:cNvPr id="414" name="Google Shape;414;p6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13700"/>
            <a:ext cx="3785949" cy="27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650" y="1606550"/>
            <a:ext cx="3785950" cy="27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 transmitter code utilizing array </a:t>
            </a:r>
            <a:endParaRPr/>
          </a:p>
        </p:txBody>
      </p:sp>
      <p:sp>
        <p:nvSpPr>
          <p:cNvPr id="422" name="Google Shape;422;p6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57385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00" y="1606550"/>
            <a:ext cx="3573851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receiver code utilizing array 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00" y="1578025"/>
            <a:ext cx="3280025" cy="27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700" y="1606550"/>
            <a:ext cx="328002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video of RF transmitter and receiver output. </a:t>
            </a:r>
            <a:endParaRPr sz="1400"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39" name="Google Shape;439;p66" title="recorded-5277874814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36700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3.1) website for main hub</a:t>
            </a:r>
            <a:endParaRPr sz="1400"/>
          </a:p>
        </p:txBody>
      </p:sp>
      <p:sp>
        <p:nvSpPr>
          <p:cNvPr id="445" name="Google Shape;445;p6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549500"/>
            <a:ext cx="5751376" cy="32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Implementation (subtask 3.1) website for main hub</a:t>
            </a:r>
            <a:endParaRPr/>
          </a:p>
        </p:txBody>
      </p:sp>
      <p:sp>
        <p:nvSpPr>
          <p:cNvPr id="452" name="Google Shape;452;p68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9" y="1549500"/>
            <a:ext cx="5875876" cy="3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3.1) index and css code</a:t>
            </a:r>
            <a:endParaRPr sz="1400"/>
          </a:p>
        </p:txBody>
      </p:sp>
      <p:sp>
        <p:nvSpPr>
          <p:cNvPr id="459" name="Google Shape;459;p69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60" name="Google Shape;460;p69"/>
          <p:cNvPicPr preferRelativeResize="0"/>
          <p:nvPr/>
        </p:nvPicPr>
        <p:blipFill rotWithShape="1">
          <a:blip r:embed="rId3">
            <a:alphaModFix/>
          </a:blip>
          <a:srcRect l="47298" t="18707" r="5007" b="12236"/>
          <a:stretch/>
        </p:blipFill>
        <p:spPr>
          <a:xfrm>
            <a:off x="514350" y="1606550"/>
            <a:ext cx="3362108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9"/>
          <p:cNvPicPr preferRelativeResize="0"/>
          <p:nvPr/>
        </p:nvPicPr>
        <p:blipFill rotWithShape="1">
          <a:blip r:embed="rId4">
            <a:alphaModFix/>
          </a:blip>
          <a:srcRect l="47261" t="18711" r="5162" b="11858"/>
          <a:stretch/>
        </p:blipFill>
        <p:spPr>
          <a:xfrm>
            <a:off x="4759275" y="1606550"/>
            <a:ext cx="3536226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ALEXA ENABLED SMOKE DETECTOR AND CO MONITOR</a:t>
            </a:r>
            <a:endParaRPr sz="1400"/>
          </a:p>
        </p:txBody>
      </p:sp>
      <p:pic>
        <p:nvPicPr>
          <p:cNvPr id="210" name="Google Shape;21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42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600" cy="1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22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another product that is similar in nature to the project we envision.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photoelectric sensors to detect possible fires. 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Comes equipped with a Carbon Monoxide monitoring system. 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Compatible with all apple products.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Alexa enabled and uses First Alert OneLink app to notify users.    </a:t>
            </a:r>
            <a:endParaRPr sz="1100"/>
          </a:p>
          <a:p>
            <a:pPr marL="215900" lvl="0" indent="-2286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Prices range from 200 – 270 dollars. </a:t>
            </a:r>
            <a:r>
              <a:rPr lang="en" sz="1200"/>
              <a:t> </a:t>
            </a:r>
            <a:endParaRPr sz="1200"/>
          </a:p>
          <a:p>
            <a:pPr marL="215900" lvl="0" indent="-152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Arial"/>
              <a:buNone/>
            </a:pP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SMART FIRE DETECTION SYSTEM OBJECTIVES</a:t>
            </a:r>
            <a:endParaRPr sz="1400"/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The project goal is to create a smart fire detection system that can be implemented for commercial and in home use.</a:t>
            </a:r>
            <a:endParaRPr sz="1100"/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 Determine the fire location  i.e. room, floor, or stair well and notify dispatch operators and  alert building occupants.    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DESIGN REQUIREMENTS </a:t>
            </a:r>
            <a:endParaRPr sz="1400"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514351" y="16138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911 call that notifies dispatch of a potential fire and its location within the building.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 the temperature of the fire (for flash point).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Monitor Carbon Monoxide levels.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Sms warning message for building occupants.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Must provide output signals for PPE systems (i.e. sprinklers, automatic doors, etc.).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If any module in the system fails, fire alarm controller should detect the fault in 100 seconds. 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Fire Detector should mount to existing detectors base mount. </a:t>
            </a:r>
            <a:endParaRPr sz="1100"/>
          </a:p>
          <a:p>
            <a:pPr marL="215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marL="215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 Constraints</a:t>
            </a:r>
            <a:endParaRPr sz="1400"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Voice alarm notification for occupants of structure.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Detector cost should not be more than 200 dollars.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Wireless nodes must be no more than 60 feet apart. 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National Industrial Standards</a:t>
            </a:r>
            <a:endParaRPr sz="14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514351" y="19411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initiation function provides the input signal to the system (NFPA 101, 9.6.1.7).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notification function is the means by which the system advises that human action is required in response to a particular condition (NFPA 101, 9.6.1.7).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control function provides outputs to control building equipment to enhance protection of life (NFPA 101, 9.6.1.7).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Occupant notification shall be by means of voice announcements (NFPA 101, 12.3.4).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Fire alarm circuits shall be installed in a neat workmanlike manner (NFPA 70 Art. 760.24).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Cables and conductors installed exposed on the surface of ceilings and sidewalls shall be supported by the building structure in such a manner that the cable will not be damaged by normal building use </a:t>
            </a:r>
            <a:r>
              <a:rPr lang="en" sz="1100"/>
              <a:t>(NFPA 70 Art. 760.24)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Smoke detector must be replaced every ten years in accordance to Maryland Smoke Alarm Law.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smoke alarm requirements for existing older homes are based upon when the house was built.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Law heavily emphasises the use of sealed smoke alarms with long life batteries and silence/hush buttons.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 Any new home in Maryland constructed after January 1, 1989 required at least one hardwired electric smoke alarm on every level of the home, including the basement.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units must be interconnected in order that activation of any one of the required smoke alarms resulted in the sounding all of the required smoke alarms.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123926" y="37045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System Diagram </a:t>
            </a:r>
            <a:endParaRPr sz="1400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514350" y="1606550"/>
            <a:ext cx="5183700" cy="330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" y="1606550"/>
            <a:ext cx="8911275" cy="3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1424</Words>
  <Application>Microsoft Office PowerPoint</Application>
  <PresentationFormat>On-screen Show (16:9)</PresentationFormat>
  <Paragraphs>133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Simple Light</vt:lpstr>
      <vt:lpstr>Celestial</vt:lpstr>
      <vt:lpstr>DESIGN OF A SMART FIRE DETECTION SYSTEM</vt:lpstr>
      <vt:lpstr>PROJECT INSPIRATION</vt:lpstr>
      <vt:lpstr>NEST SMART DETECTOR</vt:lpstr>
      <vt:lpstr>ALEXA ENABLED SMOKE DETECTOR AND CO MONITOR</vt:lpstr>
      <vt:lpstr>SMART FIRE DETECTION SYSTEM OBJECTIVES</vt:lpstr>
      <vt:lpstr>DESIGN REQUIREMENTS </vt:lpstr>
      <vt:lpstr>Design Constraints</vt:lpstr>
      <vt:lpstr>National Industrial Standards</vt:lpstr>
      <vt:lpstr>System Diagram </vt:lpstr>
      <vt:lpstr>Implementation Plan </vt:lpstr>
      <vt:lpstr>Implementation Plan (continued) </vt:lpstr>
      <vt:lpstr>Implementation Plan (cont.)</vt:lpstr>
      <vt:lpstr>Implementation Timeline </vt:lpstr>
      <vt:lpstr>Implementation (Subtask 1.1)  Circuit Design and program for DHT22 temperature Sensor</vt:lpstr>
      <vt:lpstr>Implementation (Subtask 1.1)  Circuit Design and program for DHT22 temperature Sensor</vt:lpstr>
      <vt:lpstr>Subtask 1.1 (output)</vt:lpstr>
      <vt:lpstr>Implementation (Subtask 1.2) Design circuit and program for MQ-2 ionization sensor </vt:lpstr>
      <vt:lpstr>Implementation (Subtask 1.2) Design circuit and program for MQ-2 ionization sensor </vt:lpstr>
      <vt:lpstr>Implementation (Subtask 1.2) MQ-2 output. </vt:lpstr>
      <vt:lpstr>Implementation (Subtask  1.2) MQ-2 video </vt:lpstr>
      <vt:lpstr>Implementation (Subtask 1.3) Design Circuit and program for MQ-7 CO sensor.</vt:lpstr>
      <vt:lpstr>Implementation (Subtask 1.3) Design Circuit and program for MQ-7 CO sensor.</vt:lpstr>
      <vt:lpstr>Implementation (Subtask 1.3) MQ-7  code.</vt:lpstr>
      <vt:lpstr>Implementation (Subtask 1.3) MQ-7 output. </vt:lpstr>
      <vt:lpstr>Implementation (subtask 1.4) Interface all sensors with arduino</vt:lpstr>
      <vt:lpstr>Implementation of task 2.1- 2.2 : Design of arduino and RF transmitter interface. </vt:lpstr>
      <vt:lpstr>Implementation of subtask 2.1 - 2.2</vt:lpstr>
      <vt:lpstr>Implementation of task 2.3- 2.4 : Design of arduino and RF receiver interface.</vt:lpstr>
      <vt:lpstr>Implementation of subtask 2.1 - 2.2</vt:lpstr>
      <vt:lpstr>Implementation (Subtask 2.3-2.4) video </vt:lpstr>
      <vt:lpstr>Implementation (Subtask 2.5) configure all sensors with RF receiver and transmitter.  </vt:lpstr>
      <vt:lpstr>Implementation (Subtask 2.5)  transmitter code utilizing data structure  </vt:lpstr>
      <vt:lpstr>Implementation (Subtask 2.5) receiver code utilizing data structure</vt:lpstr>
      <vt:lpstr>Implementation (Subtask 2.5)  transmitter code utilizing array </vt:lpstr>
      <vt:lpstr>Implementation (Subtask 2.5) receiver code utilizing array </vt:lpstr>
      <vt:lpstr>Implementation (Subtask 2.5) video of RF transmitter and receiver output. </vt:lpstr>
      <vt:lpstr>Implementation (subtask 3.1) website for main hub</vt:lpstr>
      <vt:lpstr>Implementation (subtask 3.1) website for main hub</vt:lpstr>
      <vt:lpstr>Implementation (subtask 3.1) index and css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SMART FIRE DETECTION SYSTEM</dc:title>
  <dc:creator>lewis goslee</dc:creator>
  <cp:lastModifiedBy>lewis goslee</cp:lastModifiedBy>
  <cp:revision>1</cp:revision>
  <dcterms:modified xsi:type="dcterms:W3CDTF">2019-04-04T16:38:11Z</dcterms:modified>
</cp:coreProperties>
</file>